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notesMasterIdLst>
    <p:notesMasterId r:id="rId2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3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svg"/><Relationship Id="rId3" Type="http://schemas.openxmlformats.org/officeDocument/2006/relationships/image" Target="../media/image-21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svg"/><Relationship Id="rId3" Type="http://schemas.openxmlformats.org/officeDocument/2006/relationships/image" Target="../media/image-2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 循环结构教程
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实际示例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实际示例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936656" y="1690195"/>
            <a:ext cx="5021317" cy="98403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重复一个消息五次：</a:t>
            </a:r>
            <a:endParaRPr lang="en-US" sz="406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815" y="2945524"/>
            <a:ext cx="5200650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循环的应用</a:t>
            </a:r>
            <a:endParaRPr lang="en-US" sz="3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114300"/>
            <a:ext cx="83629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1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循环的应用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1400175" y="1647825"/>
            <a:ext cx="2628900" cy="27527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应用一：计算1到100的累加和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119688" y="1647825"/>
            <a:ext cx="2628900" cy="27527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应用二：计算1到100的偶数累加和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应用一：计算1到100的累加和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实现1到100的累加：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3" y="3514725"/>
            <a:ext cx="3814763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47650"/>
            <a:ext cx="3986213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147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应用二：计算1到100的偶数累加和</a:t>
            </a:r>
            <a:endParaRPr lang="en-US" sz="1470" dirty="0"/>
          </a:p>
        </p:txBody>
      </p:sp>
      <p:sp>
        <p:nvSpPr>
          <p:cNvPr id="4" name="Text 1"/>
          <p:cNvSpPr/>
          <p:nvPr/>
        </p:nvSpPr>
        <p:spPr>
          <a:xfrm>
            <a:off x="4686300" y="957263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4572000" y="1528763"/>
            <a:ext cx="4262437" cy="9667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只累加偶数：</a:t>
            </a: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4686300" y="2971800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19488"/>
            <a:ext cx="4262437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25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`break` 和 `continue`</a:t>
            </a:r>
            <a:endParaRPr lang="en-US" sz="325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`break` 和 `continue`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`break` 和 `continue`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66320" y="1616622"/>
            <a:ext cx="2653205" cy="264860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break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和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continue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的使用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415127" y="1616622"/>
            <a:ext cx="2653205" cy="264860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while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循环嵌套</a:t>
            </a:r>
            <a:endParaRPr lang="en-US" sz="1352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`break` 和 `continue` 的使用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break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用于完全终止循环，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continue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用于跳过当前循环的剩余部分，继续下一次循环。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`while` 循环嵌套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`while` 循环嵌套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37568" y="2329355"/>
            <a:ext cx="3301562" cy="16507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循环嵌套用于处理更复杂的逻辑：</a:t>
            </a:r>
            <a:endParaRPr lang="en-US" sz="406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530" y="2343150"/>
            <a:ext cx="341947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`for` 循环</a:t>
            </a:r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循环简介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循环的应用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`break` 和 `continue`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`for` 循环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`else` 语句在循环中的应用</a:t>
            </a:r>
            <a:endParaRPr lang="en-US" sz="161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6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61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`for` 循环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for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循环的语法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for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循环的语法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`for` 循环的语法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`for` 循环的语法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95022" y="1492469"/>
            <a:ext cx="3223391" cy="2901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基本语法：</a:t>
            </a:r>
            <a:endParaRPr lang="en-US" sz="1352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837" y="1492469"/>
            <a:ext cx="3243263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06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90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`else` 语句在循环中的应用</a:t>
            </a:r>
            <a:endParaRPr lang="en-US" sz="290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`else` 语句在循环中的应用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循环与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else</a:t>
            </a:r>
            <a:endParaRPr lang="en-US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38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循环与 `else`</a:t>
            </a:r>
            <a:endParaRPr lang="en-US" sz="238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924050"/>
            <a:ext cx="3557588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07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while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和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for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循环的使用，以及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break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、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continue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和 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else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在循环中的作用。</a:t>
            </a:r>
            <a:endParaRPr lang="en-US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循环简介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66888" y="1181100"/>
            <a:ext cx="2324100" cy="3100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循环的作用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循环用于高效地重复执行代码。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示例：如果需要多次打印“对不起”，而不是写100次print语句，可以使用循环来执行。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5053013" y="1181100"/>
            <a:ext cx="2324100" cy="3100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循环的分类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循环的分类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Python主要支持两种类型的循环：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1975" y="366713"/>
            <a:ext cx="80200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Python主要支持两种类型的循环：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38200" y="2995613"/>
            <a:ext cx="1352550" cy="3000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71513" y="1762125"/>
            <a:ext cx="4186238" cy="9001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while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842963" y="1314450"/>
            <a:ext cx="1352550" cy="3000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71513" y="3443287"/>
            <a:ext cx="4186238" cy="9001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for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循环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</a:t>
            </a:r>
            <a:endParaRPr lang="en-US" sz="3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`while` 循环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542" y="1377512"/>
            <a:ext cx="2919905" cy="3136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while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的语法
</a:t>
            </a:r>
            <a:endParaRPr lang="en-US" sz="1352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实际示例</a:t>
            </a:r>
            <a:endParaRPr lang="en-US" sz="135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`while` 的语法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`while` 的语法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93959" y="2338552"/>
            <a:ext cx="1903686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基本语法：</a:t>
            </a:r>
            <a:endParaRPr lang="en-US" sz="1352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032" y="2338552"/>
            <a:ext cx="1876425" cy="9048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循环结构教程
</dc:title>
  <dc:subject>SUBTITLE HERE</dc:subject>
  <dc:creator>张时</dc:creator>
  <cp:lastModifiedBy>张时</cp:lastModifiedBy>
  <cp:revision>1</cp:revision>
  <dcterms:created xsi:type="dcterms:W3CDTF">2024-06-01T04:42:22Z</dcterms:created>
  <dcterms:modified xsi:type="dcterms:W3CDTF">2024-06-01T04:42:22Z</dcterms:modified>
</cp:coreProperties>
</file>